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 Stadler" userId="f657447a-ca07-4827-b877-56e129a7eeb4" providerId="ADAL" clId="{83745E0B-408F-4DCC-8E80-116B051A4634}"/>
    <pc:docChg chg="undo custSel modSld">
      <pc:chgData name="Beat Stadler" userId="f657447a-ca07-4827-b877-56e129a7eeb4" providerId="ADAL" clId="{83745E0B-408F-4DCC-8E80-116B051A4634}" dt="2023-10-23T06:58:13.083" v="21" actId="1076"/>
      <pc:docMkLst>
        <pc:docMk/>
      </pc:docMkLst>
      <pc:sldChg chg="addSp delSp modSp mod">
        <pc:chgData name="Beat Stadler" userId="f657447a-ca07-4827-b877-56e129a7eeb4" providerId="ADAL" clId="{83745E0B-408F-4DCC-8E80-116B051A4634}" dt="2023-10-23T06:58:13.083" v="21" actId="1076"/>
        <pc:sldMkLst>
          <pc:docMk/>
          <pc:sldMk cId="857068119" sldId="256"/>
        </pc:sldMkLst>
        <pc:spChg chg="del">
          <ac:chgData name="Beat Stadler" userId="f657447a-ca07-4827-b877-56e129a7eeb4" providerId="ADAL" clId="{83745E0B-408F-4DCC-8E80-116B051A4634}" dt="2023-10-23T06:55:36.032" v="1" actId="478"/>
          <ac:spMkLst>
            <pc:docMk/>
            <pc:sldMk cId="857068119" sldId="256"/>
            <ac:spMk id="20" creationId="{C51ACC89-6220-3F51-A0B3-6072B0C8DEBE}"/>
          </ac:spMkLst>
        </pc:spChg>
        <pc:spChg chg="del mod">
          <ac:chgData name="Beat Stadler" userId="f657447a-ca07-4827-b877-56e129a7eeb4" providerId="ADAL" clId="{83745E0B-408F-4DCC-8E80-116B051A4634}" dt="2023-10-23T06:55:39.067" v="3" actId="478"/>
          <ac:spMkLst>
            <pc:docMk/>
            <pc:sldMk cId="857068119" sldId="256"/>
            <ac:spMk id="23" creationId="{A21B725A-7A9E-95F4-5886-D3872CE0C2F2}"/>
          </ac:spMkLst>
        </pc:spChg>
        <pc:spChg chg="del">
          <ac:chgData name="Beat Stadler" userId="f657447a-ca07-4827-b877-56e129a7eeb4" providerId="ADAL" clId="{83745E0B-408F-4DCC-8E80-116B051A4634}" dt="2023-10-23T06:55:40.961" v="4" actId="478"/>
          <ac:spMkLst>
            <pc:docMk/>
            <pc:sldMk cId="857068119" sldId="256"/>
            <ac:spMk id="24" creationId="{9A825C05-1896-61C7-48C5-186F2272CD19}"/>
          </ac:spMkLst>
        </pc:spChg>
        <pc:grpChg chg="mod">
          <ac:chgData name="Beat Stadler" userId="f657447a-ca07-4827-b877-56e129a7eeb4" providerId="ADAL" clId="{83745E0B-408F-4DCC-8E80-116B051A4634}" dt="2023-10-23T06:58:07.574" v="20" actId="1076"/>
          <ac:grpSpMkLst>
            <pc:docMk/>
            <pc:sldMk cId="857068119" sldId="256"/>
            <ac:grpSpMk id="2" creationId="{8C950254-18EB-5B79-0D0D-230FC8247ADF}"/>
          </ac:grpSpMkLst>
        </pc:grpChg>
        <pc:picChg chg="add mod">
          <ac:chgData name="Beat Stadler" userId="f657447a-ca07-4827-b877-56e129a7eeb4" providerId="ADAL" clId="{83745E0B-408F-4DCC-8E80-116B051A4634}" dt="2023-10-23T06:56:40.751" v="9" actId="1076"/>
          <ac:picMkLst>
            <pc:docMk/>
            <pc:sldMk cId="857068119" sldId="256"/>
            <ac:picMk id="4" creationId="{87A2669F-70CD-EBB9-AF45-92AD51750376}"/>
          </ac:picMkLst>
        </pc:picChg>
        <pc:picChg chg="del">
          <ac:chgData name="Beat Stadler" userId="f657447a-ca07-4827-b877-56e129a7eeb4" providerId="ADAL" clId="{83745E0B-408F-4DCC-8E80-116B051A4634}" dt="2023-10-23T06:55:18.287" v="0" actId="478"/>
          <ac:picMkLst>
            <pc:docMk/>
            <pc:sldMk cId="857068119" sldId="256"/>
            <ac:picMk id="5" creationId="{458A7681-323D-9780-4C18-8074BA6BB1B2}"/>
          </ac:picMkLst>
        </pc:picChg>
        <pc:picChg chg="add mod modCrop">
          <ac:chgData name="Beat Stadler" userId="f657447a-ca07-4827-b877-56e129a7eeb4" providerId="ADAL" clId="{83745E0B-408F-4DCC-8E80-116B051A4634}" dt="2023-10-23T06:58:13.083" v="21" actId="1076"/>
          <ac:picMkLst>
            <pc:docMk/>
            <pc:sldMk cId="857068119" sldId="256"/>
            <ac:picMk id="7" creationId="{8130A386-9959-C983-0DC8-798DA3F7DE89}"/>
          </ac:picMkLst>
        </pc:picChg>
        <pc:cxnChg chg="del">
          <ac:chgData name="Beat Stadler" userId="f657447a-ca07-4827-b877-56e129a7eeb4" providerId="ADAL" clId="{83745E0B-408F-4DCC-8E80-116B051A4634}" dt="2023-10-23T06:56:36.593" v="8" actId="478"/>
          <ac:cxnSpMkLst>
            <pc:docMk/>
            <pc:sldMk cId="857068119" sldId="256"/>
            <ac:cxnSpMk id="19" creationId="{B631678C-5764-C574-EC8D-3EC5E2EF4F0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988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010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286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863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952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789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077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699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895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435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972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0AE6-CAFB-4354-B4F4-DC4AF52775CC}" type="datetimeFigureOut">
              <a:rPr lang="de-CH" smtClean="0"/>
              <a:t>23.10.2023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2B760-49FD-492E-9B90-F630CC8208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230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hel.stiefel@hapag.c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C950254-18EB-5B79-0D0D-230FC8247ADF}"/>
              </a:ext>
            </a:extLst>
          </p:cNvPr>
          <p:cNvGrpSpPr/>
          <p:nvPr/>
        </p:nvGrpSpPr>
        <p:grpSpPr>
          <a:xfrm>
            <a:off x="-7352" y="9922"/>
            <a:ext cx="6872703" cy="8937148"/>
            <a:chOff x="-7352" y="88035"/>
            <a:chExt cx="6872703" cy="8937148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FE1C447B-207D-E8A6-A207-D4BB5C56D4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8496"/>
            <a:stretch/>
          </p:blipFill>
          <p:spPr>
            <a:xfrm>
              <a:off x="-7352" y="88035"/>
              <a:ext cx="6872703" cy="2490952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BC7B837-3D1B-B1ED-3CF5-3B3E6073A6D9}"/>
                </a:ext>
              </a:extLst>
            </p:cNvPr>
            <p:cNvSpPr txBox="1"/>
            <p:nvPr/>
          </p:nvSpPr>
          <p:spPr>
            <a:xfrm>
              <a:off x="373253" y="2849032"/>
              <a:ext cx="41326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600" b="1" dirty="0">
                  <a:cs typeface="Arial" panose="020B0604020202020204" pitchFamily="34" charset="0"/>
                </a:rPr>
                <a:t>Lüftungsanlagenbauer EFZ / 100 % (per sofort)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B8E67E9E-ECF0-E97A-2A6C-71B086C55B9C}"/>
                </a:ext>
              </a:extLst>
            </p:cNvPr>
            <p:cNvSpPr txBox="1"/>
            <p:nvPr/>
          </p:nvSpPr>
          <p:spPr>
            <a:xfrm>
              <a:off x="373252" y="3403537"/>
              <a:ext cx="6241337" cy="4408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88"/>
                </a:spcAft>
              </a:pPr>
              <a:r>
                <a:rPr lang="de-CH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Ihr Aufgabengebiet: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Montage von Lüftungsanlagen (Neu- und Umbauten) nach Plänen und Verträgen unter der Leitung des Projektleiters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Erstellung Regierapporte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Erkennung und Rapportierung bauseitiger Mehrleistungen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Einhaltung  von Termin- und Qualitätsvorgaben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elektronische Rapportierung der erfolgten Arbeiten</a:t>
              </a:r>
            </a:p>
            <a:p>
              <a:endParaRPr lang="de-CH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CH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488"/>
                </a:spcAft>
              </a:pPr>
              <a:r>
                <a:rPr lang="de-CH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Ihr Profil: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abgeschlossene Berufsausbildung Lüftungsanlagenbauer EFZ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einige Jahre Berufserfahrung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selbständige, zuverlässige und flexible Arbeitsweise sowie Organisationstalent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einwandfreier Leumund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Führerschein Kat. B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gute Deutschkenntnisse in Wort und Schrift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endParaRPr lang="de-CH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CH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488"/>
                </a:spcAft>
              </a:pPr>
              <a:r>
                <a:rPr lang="de-CH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Wir bieten: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gutes Arbeitsklima in motiviertem Team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sicherer und zukunftsorientierter Arbeitsplatz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interessantes Tätigkeitsgebiet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selbständiges Arbeiten</a:t>
              </a:r>
            </a:p>
            <a:p>
              <a:pPr marL="232159" indent="-232159">
                <a:buFont typeface="Arial" panose="020B0604020202020204" pitchFamily="34" charset="0"/>
                <a:buChar char="•"/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attraktive Verdienst- und Weiterbildungsmöglichkeiten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D6511D68-CEC8-581B-F5BA-55EA5D7EF159}"/>
                </a:ext>
              </a:extLst>
            </p:cNvPr>
            <p:cNvSpPr txBox="1"/>
            <p:nvPr/>
          </p:nvSpPr>
          <p:spPr>
            <a:xfrm>
              <a:off x="348648" y="8127501"/>
              <a:ext cx="6241337" cy="897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88"/>
                </a:spcAft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Fühlen Sie sich von dieser interessanten Herausforderung angesprochen? Wir jedenfalls würden uns über Ihre Kontaktaufnahme sehr freuen!!</a:t>
              </a:r>
            </a:p>
            <a:p>
              <a:pPr>
                <a:spcAft>
                  <a:spcPts val="488"/>
                </a:spcAft>
              </a:pP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Bitte senden Sie Ihre vollständigen Bewerbungsunterlagen per Mail an: </a:t>
              </a: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rahel.stiefel@hapag.ch</a:t>
              </a:r>
              <a:r>
                <a:rPr lang="de-CH" sz="11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>
                <a:spcAft>
                  <a:spcPts val="488"/>
                </a:spcAft>
              </a:pPr>
              <a:endParaRPr lang="de-CH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87A2669F-70CD-EBB9-AF45-92AD517503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352" y="9340248"/>
            <a:ext cx="6858000" cy="55583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130A386-9959-C983-0DC8-798DA3F7DE8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742" t="28861" r="54655" b="1758"/>
          <a:stretch/>
        </p:blipFill>
        <p:spPr>
          <a:xfrm>
            <a:off x="4343399" y="175741"/>
            <a:ext cx="2373087" cy="67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6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</Words>
  <Application>Microsoft Office PowerPoint</Application>
  <PresentationFormat>A4-Papier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 Stadler</dc:creator>
  <cp:lastModifiedBy>Beat Stadler</cp:lastModifiedBy>
  <cp:revision>15</cp:revision>
  <cp:lastPrinted>2022-08-11T13:31:54Z</cp:lastPrinted>
  <dcterms:created xsi:type="dcterms:W3CDTF">2022-08-11T12:40:36Z</dcterms:created>
  <dcterms:modified xsi:type="dcterms:W3CDTF">2023-10-23T06:58:16Z</dcterms:modified>
</cp:coreProperties>
</file>